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  <p:sldId id="1924" r:id="rId54"/>
    <p:sldId id="192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8BAE-C792-0351-734D-EF28B5B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6" y="34560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2025/1/25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5E2F3-7DB8-77C1-D40D-B144892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79"/>
            <a:ext cx="6158976" cy="499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12EB7-8265-B63C-938A-42B4CB6B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679"/>
            <a:ext cx="6096000" cy="148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17D98-900B-C4CD-A3B3-FBFCFFF2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3823"/>
            <a:ext cx="6096000" cy="159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E7044-10D0-BF08-E80F-BFC0094C1130}"/>
              </a:ext>
            </a:extLst>
          </p:cNvPr>
          <p:cNvSpPr txBox="1"/>
          <p:nvPr/>
        </p:nvSpPr>
        <p:spPr>
          <a:xfrm>
            <a:off x="2028060" y="1759157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17F0A-F90B-E706-376B-5ACA3D937EAA}"/>
              </a:ext>
            </a:extLst>
          </p:cNvPr>
          <p:cNvSpPr txBox="1"/>
          <p:nvPr/>
        </p:nvSpPr>
        <p:spPr>
          <a:xfrm>
            <a:off x="7074366" y="4933532"/>
            <a:ext cx="4590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z=8um.</a:t>
            </a:r>
          </a:p>
          <a:p>
            <a:r>
              <a:rPr lang="en-US" dirty="0"/>
              <a:t>2x10um PECVD Clad.@520nm</a:t>
            </a:r>
          </a:p>
          <a:p>
            <a:r>
              <a:rPr lang="en-US" dirty="0"/>
              <a:t>Laser Diode is modelled as elliptical gaussian</a:t>
            </a:r>
          </a:p>
          <a:p>
            <a:r>
              <a:rPr lang="en-US" dirty="0"/>
              <a:t>Divergence angle: x = 22deg, y=8deg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75B5-232B-BFC3-77A6-36CA10E6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976" y="3428967"/>
            <a:ext cx="6096000" cy="12576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14D24-1C5B-BBC2-E7BC-B48B26C37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07" y="5532317"/>
            <a:ext cx="3391266" cy="1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3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EB5A-8916-20DB-7EA3-BBE43B2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 Z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529E7-C500-8E5E-4BE9-DA765E2C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9975"/>
            <a:ext cx="7253899" cy="5525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80678-EA8B-28ED-B320-0BFD13A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17" y="829975"/>
            <a:ext cx="5101883" cy="1819148"/>
          </a:xfrm>
          <a:prstGeom prst="rect">
            <a:avLst/>
          </a:prstGeom>
        </p:spPr>
      </p:pic>
      <p:pic>
        <p:nvPicPr>
          <p:cNvPr id="4" name="图片 3" descr="电脑萤幕画面&#10;&#10;中度可信度描述已自动生成">
            <a:extLst>
              <a:ext uri="{FF2B5EF4-FFF2-40B4-BE49-F238E27FC236}">
                <a16:creationId xmlns:a16="http://schemas.microsoft.com/office/drawing/2014/main" id="{AD3A0DB2-5468-7CFB-7134-214B16C29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17" y="3358052"/>
            <a:ext cx="3952857" cy="299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D76ED5-D3AD-D4A3-14E8-B8308D5DC0C7}"/>
              </a:ext>
            </a:extLst>
          </p:cNvPr>
          <p:cNvSpPr txBox="1"/>
          <p:nvPr/>
        </p:nvSpPr>
        <p:spPr>
          <a:xfrm>
            <a:off x="9484046" y="5658693"/>
            <a:ext cx="222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Roughly z= 200um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1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52783</TotalTime>
  <Words>1081</Words>
  <Application>Microsoft Office PowerPoint</Application>
  <PresentationFormat>宽屏</PresentationFormat>
  <Paragraphs>185</Paragraphs>
  <Slides>54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演示文稿</vt:lpstr>
      <vt:lpstr>E-field to the right Linear</vt:lpstr>
      <vt:lpstr>PowerPoint 演示文稿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演示文稿</vt:lpstr>
      <vt:lpstr>PowerPoint 演示文稿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演示文稿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演示文稿</vt:lpstr>
      <vt:lpstr>Gap=4.5um</vt:lpstr>
      <vt:lpstr>Is beta 21 sensitive to waveguide width +-1nm?</vt:lpstr>
      <vt:lpstr>PowerPoint 演示文稿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  <vt:lpstr>2025/1/25</vt:lpstr>
      <vt:lpstr>Long Z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22</cp:revision>
  <cp:lastPrinted>2024-10-26T20:57:18Z</cp:lastPrinted>
  <dcterms:created xsi:type="dcterms:W3CDTF">2024-10-24T02:31:07Z</dcterms:created>
  <dcterms:modified xsi:type="dcterms:W3CDTF">2025-01-26T02:59:04Z</dcterms:modified>
</cp:coreProperties>
</file>